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slide" Target="slides/slide84.xml"/>
  <Relationship Id="rId87" Type="http://schemas.openxmlformats.org/officeDocument/2006/relationships/slide" Target="slides/slide85.xml"/>
  <Relationship Id="rId88" Type="http://schemas.openxmlformats.org/officeDocument/2006/relationships/slide" Target="slides/slide86.xml"/>
  <Relationship Id="rId89" Type="http://schemas.openxmlformats.org/officeDocument/2006/relationships/slide" Target="slides/slide87.xml"/>
  <Relationship Id="rId90" Type="http://schemas.openxmlformats.org/officeDocument/2006/relationships/slide" Target="slides/slide88.xml"/>
  <Relationship Id="rId91" Type="http://schemas.openxmlformats.org/officeDocument/2006/relationships/slide" Target="slides/slide89.xml"/>
  <Relationship Id="rId92" Type="http://schemas.openxmlformats.org/officeDocument/2006/relationships/slide" Target="slides/slide90.xml"/>
  <Relationship Id="rId93" Type="http://schemas.openxmlformats.org/officeDocument/2006/relationships/slide" Target="slides/slide91.xml"/>
  <Relationship Id="rId94" Type="http://schemas.openxmlformats.org/officeDocument/2006/relationships/slide" Target="slides/slide92.xml"/>
  <Relationship Id="rId95" Type="http://schemas.openxmlformats.org/officeDocument/2006/relationships/slide" Target="slides/slide93.xml"/>
  <Relationship Id="rId96" Type="http://schemas.openxmlformats.org/officeDocument/2006/relationships/slide" Target="slides/slide94.xml"/>
  <Relationship Id="rId97" Type="http://schemas.openxmlformats.org/officeDocument/2006/relationships/slide" Target="slides/slide95.xml"/>
  <Relationship Id="rId98" Type="http://schemas.openxmlformats.org/officeDocument/2006/relationships/slide" Target="slides/slide96.xml"/>
  <Relationship Id="rId99" Type="http://schemas.openxmlformats.org/officeDocument/2006/relationships/slide" Target="slides/slide97.xml"/>
  <Relationship Id="rId100" Type="http://schemas.openxmlformats.org/officeDocument/2006/relationships/slide" Target="slides/slide98.xml"/>
  <Relationship Id="rId101" Type="http://schemas.openxmlformats.org/officeDocument/2006/relationships/slide" Target="slides/slide99.xml"/>
  <Relationship Id="rId102" Type="http://schemas.openxmlformats.org/officeDocument/2006/relationships/slide" Target="slides/slide100.xml"/>
  <Relationship Id="rId103" Type="http://schemas.openxmlformats.org/officeDocument/2006/relationships/slide" Target="slides/slide101.xml"/>
  <Relationship Id="rId104" Type="http://schemas.openxmlformats.org/officeDocument/2006/relationships/slide" Target="slides/slide102.xml"/>
  <Relationship Id="rId105" Type="http://schemas.openxmlformats.org/officeDocument/2006/relationships/slide" Target="slides/slide103.xml"/>
  <Relationship Id="rId106" Type="http://schemas.openxmlformats.org/officeDocument/2006/relationships/slide" Target="slides/slide104.xml"/>
  <Relationship Id="rId107" Type="http://schemas.openxmlformats.org/officeDocument/2006/relationships/slide" Target="slides/slide105.xml"/>
  <Relationship Id="rId108" Type="http://schemas.openxmlformats.org/officeDocument/2006/relationships/slide" Target="slides/slide106.xml"/>
  <Relationship Id="rId109" Type="http://schemas.openxmlformats.org/officeDocument/2006/relationships/slide" Target="slides/slide107.xml"/>
  <Relationship Id="rId110" Type="http://schemas.openxmlformats.org/officeDocument/2006/relationships/slide" Target="slides/slide108.xml"/>
  <Relationship Id="rId111" Type="http://schemas.openxmlformats.org/officeDocument/2006/relationships/slide" Target="slides/slide109.xml"/>
  <Relationship Id="rId112" Type="http://schemas.openxmlformats.org/officeDocument/2006/relationships/slide" Target="slides/slide110.xml"/>
  <Relationship Id="rId113" Type="http://schemas.openxmlformats.org/officeDocument/2006/relationships/slide" Target="slides/slide111.xml"/>
  <Relationship Id="rId114" Type="http://schemas.openxmlformats.org/officeDocument/2006/relationships/slide" Target="slides/slide112.xml"/>
  <Relationship Id="rId115" Type="http://schemas.openxmlformats.org/officeDocument/2006/relationships/slide" Target="slides/slide113.xml"/>
  <Relationship Id="rId116" Type="http://schemas.openxmlformats.org/officeDocument/2006/relationships/slide" Target="slides/slide114.xml"/>
  <Relationship Id="rId117" Type="http://schemas.openxmlformats.org/officeDocument/2006/relationships/slide" Target="slides/slide115.xml"/>
  <Relationship Id="rId118" Type="http://schemas.openxmlformats.org/officeDocument/2006/relationships/slide" Target="slides/slide116.xml"/>
  <Relationship Id="rId119" Type="http://schemas.openxmlformats.org/officeDocument/2006/relationships/slide" Target="slides/slide117.xml"/>
  <Relationship Id="rId120" Type="http://schemas.openxmlformats.org/officeDocument/2006/relationships/slide" Target="slides/slide118.xml"/>
  <Relationship Id="rId121" Type="http://schemas.openxmlformats.org/officeDocument/2006/relationships/slide" Target="slides/slide119.xml"/>
  <Relationship Id="rId122" Type="http://schemas.openxmlformats.org/officeDocument/2006/relationships/slide" Target="slides/slide120.xml"/>
  <Relationship Id="rId123" Type="http://schemas.openxmlformats.org/officeDocument/2006/relationships/slide" Target="slides/slide121.xml"/>
  <Relationship Id="rId124" Type="http://schemas.openxmlformats.org/officeDocument/2006/relationships/slide" Target="slides/slide122.xml"/>
  <Relationship Id="rId125" Type="http://schemas.openxmlformats.org/officeDocument/2006/relationships/slide" Target="slides/slide123.xml"/>
  <Relationship Id="rId126" Type="http://schemas.openxmlformats.org/officeDocument/2006/relationships/slide" Target="slides/slide124.xml"/>
  <Relationship Id="rId127" Type="http://schemas.openxmlformats.org/officeDocument/2006/relationships/slide" Target="slides/slide125.xml"/>
  <Relationship Id="rId128" Type="http://schemas.openxmlformats.org/officeDocument/2006/relationships/slide" Target="slides/slide126.xml"/>
  <Relationship Id="rId129" Type="http://schemas.openxmlformats.org/officeDocument/2006/relationships/slide" Target="slides/slide127.xml"/>
  <Relationship Id="rId130" Type="http://schemas.openxmlformats.org/officeDocument/2006/relationships/slide" Target="slides/slide128.xml"/>
  <Relationship Id="rId131" Type="http://schemas.openxmlformats.org/officeDocument/2006/relationships/slide" Target="slides/slide129.xml"/>
  <Relationship Id="rId132" Type="http://schemas.openxmlformats.org/officeDocument/2006/relationships/slide" Target="slides/slide130.xml"/>
  <Relationship Id="rId133" Type="http://schemas.openxmlformats.org/officeDocument/2006/relationships/presProps" Target="presProps.xml"/>
  <Relationship Id="rId134" Type="http://schemas.openxmlformats.org/officeDocument/2006/relationships/viewProps" Target="viewProps.xml"/>
  <Relationship Id="rId13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477957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049_ca_object_representations_media_2340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396_ca_object_representations_media_2341_large10.jpg"/>
</Relationships>

</file>

<file path=ppt/slides/_rels/slide1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820_ca_object_representations_media_2342_large100.jpg"/>
</Relationships>

</file>

<file path=ppt/slides/_rels/slide1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087_ca_object_representations_media_2343_large101.jpg"/>
</Relationships>

</file>

<file path=ppt/slides/_rels/slide1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420_ca_object_representations_media_2344_large102.jpg"/>
</Relationships>

</file>

<file path=ppt/slides/_rels/slide1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366_ca_object_representations_media_2345_large103.jpg"/>
</Relationships>

</file>

<file path=ppt/slides/_rels/slide10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094_ca_object_representations_media_2346_large104.jpg"/>
</Relationships>

</file>

<file path=ppt/slides/_rels/slide10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022_ca_object_representations_media_2347_large105.jpg"/>
</Relationships>

</file>

<file path=ppt/slides/_rels/slide10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304_ca_object_representations_media_2348_large106.jpg"/>
</Relationships>

</file>

<file path=ppt/slides/_rels/slide10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365_ca_object_representations_media_2349_large107.jpg"/>
</Relationships>

</file>

<file path=ppt/slides/_rels/slide10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957_ca_object_representations_media_2350_large108.jpg"/>
</Relationships>

</file>

<file path=ppt/slides/_rels/slide10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136_ca_object_representations_media_2351_large109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781_ca_object_representations_media_2352_large11.jpg"/>
</Relationships>

</file>

<file path=ppt/slides/_rels/slide1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882_ca_object_representations_media_2353_large110.jpg"/>
</Relationships>

</file>

<file path=ppt/slides/_rels/slide1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466_ca_object_representations_media_2354_large111.jpg"/>
</Relationships>

</file>

<file path=ppt/slides/_rels/slide1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280_ca_object_representations_media_2355_large112.jpg"/>
</Relationships>

</file>

<file path=ppt/slides/_rels/slide1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60_ca_object_representations_media_3078_large113.jpg"/>
</Relationships>

</file>

<file path=ppt/slides/_rels/slide1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9539_ca_object_representations_media_3076_large114.jpg"/>
</Relationships>

</file>

<file path=ppt/slides/_rels/slide1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394_ca_object_representations_media_2356_large115.jpg"/>
</Relationships>

</file>

<file path=ppt/slides/_rels/slide1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732_ca_object_representations_media_2357_large116.jpg"/>
</Relationships>

</file>

<file path=ppt/slides/_rels/slide1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384_ca_object_representations_media_2358_large117.jpg"/>
</Relationships>

</file>

<file path=ppt/slides/_rels/slide1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59_ca_object_representations_media_2359_large118.jpg"/>
</Relationships>

</file>

<file path=ppt/slides/_rels/slide1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235_ca_object_representations_media_2360_large1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164_ca_object_representations_media_2361_large12.jpg"/>
</Relationships>

</file>

<file path=ppt/slides/_rels/slide1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806_ca_object_representations_media_2362_large120.jpg"/>
</Relationships>

</file>

<file path=ppt/slides/_rels/slide1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175_ca_object_representations_media_2363_large121.jpg"/>
</Relationships>

</file>

<file path=ppt/slides/_rels/slide1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745_ca_object_representations_media_3074_large122.jpg"/>
</Relationships>

</file>

<file path=ppt/slides/_rels/slide1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467_ca_object_representations_media_2364_large123.jpg"/>
</Relationships>

</file>

<file path=ppt/slides/_rels/slide1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17_ca_object_representations_media_2365_large124.jpg"/>
</Relationships>

</file>

<file path=ppt/slides/_rels/slide1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83_ca_object_representations_media_2366_large125.jpg"/>
</Relationships>

</file>

<file path=ppt/slides/_rels/slide1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254_ca_object_representations_media_2367_large126.jpg"/>
</Relationships>

</file>

<file path=ppt/slides/_rels/slide1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107_ca_object_representations_media_2368_large127.jpg"/>
</Relationships>

</file>

<file path=ppt/slides/_rels/slide1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885_ca_object_representations_media_2369_large128.jpg"/>
</Relationships>

</file>

<file path=ppt/slides/_rels/slide1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740_ca_object_representations_media_2370_large129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602_ca_object_representations_media_2371_large13.jpg"/>
</Relationships>

</file>

<file path=ppt/slides/_rels/slide1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312_ca_object_representations_media_3070_large130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19_ca_object_representations_media_2372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417_ca_object_representations_media_3088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194_ca_object_representations_media_2373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964_ca_object_representations_media_2374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013_ca_object_representations_media_2375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509_ca_object_representations_media_2376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258_ca_object_representations_media_2377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097_ca_object_representations_media_2378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401_ca_object_representations_media_2379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861_ca_object_representations_media_2380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283_ca_object_representations_media_2381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56_ca_object_representations_media_2382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941_ca_object_representations_media_2383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304_ca_object_representations_media_2384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611_ca_object_representations_media_2385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295_ca_object_representations_media_2386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801_ca_object_representations_media_2387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634_ca_object_representations_media_2388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726_ca_object_representations_media_2389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325_ca_object_representations_media_2390_large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480_ca_object_representations_media_2391_large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544_ca_object_representations_media_2392_large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136_ca_object_representations_media_2393_large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723_ca_object_representations_media_2394_large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285_ca_object_representations_media_2395_large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728_ca_object_representations_media_2396_large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964_ca_object_representations_media_2397_large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386_ca_object_representations_media_2398_large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922_ca_object_representations_media_2399_large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122_ca_object_representations_media_2400_large4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283_ca_object_representations_media_2401_large41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560_ca_object_representations_media_2402_large42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737_ca_object_representations_media_2403_large43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25_ca_object_representations_media_2404_large44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109_ca_object_representations_media_2405_large45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357_ca_object_representations_media_2406_large46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574_ca_object_representations_media_2407_large47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8328_ca_object_representations_media_2408_large4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363_ca_object_representations_media_2409_large4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461_ca_object_representations_media_2410_large5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679_ca_object_representations_media_2411_large5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9_ca_object_representations_media_2412_large51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172_ca_object_representations_media_2413_large52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181_ca_object_representations_media_2414_large53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756_ca_object_representations_media_2568_large54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07_ca_object_representations_media_2415_large55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81_ca_object_representations_media_2416_large56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813_ca_object_representations_media_2417_large57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079_ca_object_representations_media_3084_large58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53_ca_object_representations_media_2418_large59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943_ca_object_representations_media_2419_large6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029_ca_object_representations_media_2420_large60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435_ca_object_representations_media_2421_large6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803_ca_object_representations_media_2422_large62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689_ca_object_representations_media_2423_large63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86_ca_object_representations_media_2424_large64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515_ca_object_representations_media_2425_large65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624_ca_object_representations_media_2427_large66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553_ca_object_representations_media_2428_large67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780_ca_object_representations_media_2429_large68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47_ca_object_representations_media_2430_large69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220_ca_object_representations_media_2431_large7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173_ca_object_representations_media_2432_large70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440_ca_object_representations_media_3081_large71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684_ca_object_representations_media_2433_large72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350_ca_object_representations_media_2434_large73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84_ca_object_representations_media_2435_large74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199_ca_object_representations_media_2436_large75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807_ca_object_representations_media_2437_large76.jpg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218_ca_object_representations_media_2438_large77.jpg"/>
</Relationships>
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6585_ca_object_representations_media_2439_large78.jpg"/>
</Relationships>
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2981_ca_object_representations_media_2440_large79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07_ca_object_representations_media_2441_large8.jpg"/>
</Relationships>

</file>

<file path=ppt/slides/_rels/slide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219_ca_object_representations_media_2442_large80.jpg"/>
</Relationships>

</file>

<file path=ppt/slides/_rels/slide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552_ca_object_representations_media_2443_large81.jpg"/>
</Relationships>

</file>

<file path=ppt/slides/_rels/slide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361_ca_object_representations_media_2444_large82.jpg"/>
</Relationships>

</file>

<file path=ppt/slides/_rels/slide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903_ca_object_representations_media_2445_large83.jpg"/>
</Relationships>

</file>

<file path=ppt/slides/_rels/slide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304_ca_object_representations_media_2446_large84.jpg"/>
</Relationships>

</file>

<file path=ppt/slides/_rels/slide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948_ca_object_representations_media_2447_large85.jpg"/>
</Relationships>

</file>

<file path=ppt/slides/_rels/slide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203_ca_object_representations_media_2448_large86.jpg"/>
</Relationships>

</file>

<file path=ppt/slides/_rels/slide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901_ca_object_representations_media_2449_large87.jpg"/>
</Relationships>

</file>

<file path=ppt/slides/_rels/slide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015_ca_object_representations_media_2450_large88.jpg"/>
</Relationships>

</file>

<file path=ppt/slides/_rels/slide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157_ca_object_representations_media_2451_large89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64_ca_object_representations_media_2452_large9.jpg"/>
</Relationships>

</file>

<file path=ppt/slides/_rels/slide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929_ca_object_representations_media_2453_large90.jpg"/>
</Relationships>

</file>

<file path=ppt/slides/_rels/slide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064_ca_object_representations_media_2454_large91.jpg"/>
</Relationships>

</file>

<file path=ppt/slides/_rels/slide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423_ca_object_representations_media_2455_large92.jpg"/>
</Relationships>

</file>

<file path=ppt/slides/_rels/slide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145_ca_object_representations_media_2456_large93.jpg"/>
</Relationships>

</file>

<file path=ppt/slides/_rels/slide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914_ca_object_representations_media_2457_large94.jpg"/>
</Relationships>

</file>

<file path=ppt/slides/_rels/slide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130_ca_object_representations_media_2458_large95.jpg"/>
</Relationships>

</file>

<file path=ppt/slides/_rels/slide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220_ca_object_representations_media_2459_large96.jpg"/>
</Relationships>

</file>

<file path=ppt/slides/_rels/slide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535_ca_object_representations_media_2460_large97.jpg"/>
</Relationships>

</file>

<file path=ppt/slides/_rels/slide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04_ca_object_representations_media_2461_large98.jpg"/>
</Relationships>

</file>

<file path=ppt/slides/_rels/slide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808_ca_object_representations_media_2462_large9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gave Plant with Virgin of Guadalupe (SH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kneeling (SH10)]]>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99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urple Angel holding Flower (SH100)]]>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81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bbit (SH101)]]>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t Woodcarving (SH102)]]>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Green and Silver Vase (SH103)]]>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Vase (SH104)]]>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43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oster (SH105)]]>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int Francis of Assisi (SH106)]]>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int Michael (SH107)]]>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4671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rpent Pottery Vessel (SH108)]]>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keleton Band (SH109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playing Guitar (SH11)]]>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Red Vase (SH110)]]>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Red Vase (SH111)]]>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76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ea Pot (SH112)]]>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ucan (SH113)]]>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 Carved Turtles (SH114)]]>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ase (SH115)]]>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en de la Soledad (SH116)]]>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de Guadalupe (SH117)]]>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62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de Guadalupe (SH118)]]>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de Guadalupe (SH119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playing Harp (SH12)]]>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de Guadalupe (SH120)]]>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290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de Guadalupe (SH121)]]>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de la Soledad (SH122)]]>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De Rosary (SH123)]]>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43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Mary (SH124)]]>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Mary (SH125)]]>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Mary with Man kneeling (SH126)]]>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of Guadalupe (SH127)]]>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of Guadalupe Cactus (SH128)]]>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alupa Boat (SH129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with Purple and Red Flower (SH13)]]>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man making a Rug (SH130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with Red and Yellow Flower (SH14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with Small Angel (SH15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imal Band (SH16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486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imal Bell (SH17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imal playing an Electric Guitar (SH18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madillo (SH19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gave Plant with Virgin of Guadalupe (SH2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madillo (SH20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29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ztec / Mayan holding Woman (SH21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rd Cage with Tree (SH22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ack and Red Vase (SH23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057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ack Green and Red Vase (SH24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ack Vase (SH25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ack Vase (SH26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ack Vase (SH27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ack Vase (SH28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ta Ortiz Black Vase (SH29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(SH3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ack Vase (SH30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ack Vase (SH31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29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e Animal (SH32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290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e Goat (SH33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629775" cy="4572000"/>
          <a:chOff x="0" y="228600"/>
          <a:chExt cx="9629775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9172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e Rattle Snake (SH34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illow Kumeyaay PaiPai Basket (SH35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arahumara Indian Baskets (SH36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67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oy Angel playing Harp (SH37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ctus (SH38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ctus blooming Pink Flower (SH39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(SH4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ctus with Three Virgins (SH40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t with Cows (SH41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lebration Belt (SH42)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289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ntaur playing Violin (SH43)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718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icken with Chicks (SH44)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62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ws with Cart (SH45)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81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ocodile (SH46)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429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ucification (SH47)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nza de la Pluma (SH48)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nza de la Pluma (SH49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(SH5)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ncing Man with Bird (SH50)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rito Dancer with Fireworks (SH51)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ncing Man with Cow Fireworks (SH52)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orated Cows with Cart (SH53)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ert Scene (SH54)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028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g playing Guitar (SH55)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052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agon (SH56)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agon (SH57)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agon (SH58)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ast African Ngoma (SH59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(SH6)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ephant (SH60)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armers on Parade (SH61)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konde Shetani Sculpture (SH62)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rework Castle (SH63)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479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rework Dancing man (SH64)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rog Pitcher Set (SH65)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aruda (SH66)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481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iant Vase (SH67)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05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at with Guitar (SH68)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vil Masked Peasant Dancer (SH69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076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holding Book (SH7)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ookah (SH70)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er Alebrije (SH71)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umming Bird (SH72)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neeling Angel (SH73)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Serina playing Horn (SH74)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Virgen de San Juan de los Lagos (SH75)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Virgen del Apocalipsis (SH76)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men selling Goods (SH77)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man with White Flowers (SH78)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igrada Parade Cornhusk Doll (SH79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holding Dove (SH8)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igrada Parade Cornhusk Doll (SH80)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on (SH81)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zard (SH82)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zard (SH83)]]>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62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zard (SH84)]]>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nghaired Maiden (SH85)]]>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 displaying Virgin (SH86)]]>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 riding with Animals (SH87)]]>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 with Maracas (SH88)]]>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 with Whip (SH89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holding Flowers (SH9)]]>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y Faces of Mata Ortiz (SH90)]]>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rmaid with Frog (SH91)]]>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rmaids on Beach (SH92)]]>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nk with Bird (SH93)]]>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ther Skunk (SH94)]]>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ulti Color Bikini Cat Band (SH95)]]>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axacan Plume Dancer (SH96)]]>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hiopian Canoe Gambella Basket (SH97)]]>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lm Tree with Feeding Bird (SH98)]]>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nk Flower (SH99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8">
  <a:themeElements>
    <a:clrScheme name="Theme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130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2024-09-08T02:41:38Z</dcterms:created>
  <dcterms:modified xsi:type="dcterms:W3CDTF">2024-09-08T02:41:38Z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