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329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1323_ca_object_representations_media_321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oven Bamboo Conical Hat (FR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2024-09-16T19:58:26Z</dcterms:created>
  <dcterms:modified xsi:type="dcterms:W3CDTF">2024-09-16T19:58:26Z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