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077_ca_object_representations_media_34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od Carved Armadillos (FR1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2024-09-19T00:16:35Z</dcterms:created>
  <dcterms:modified xsi:type="dcterms:W3CDTF">2024-09-19T00:16:35Z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