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808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4110_ca_object_representations_media_204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Zimbabwean Quilt (EH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2024-04-26T20:49:14Z</dcterms:created>
  <dcterms:modified xsi:type="dcterms:W3CDTF">2024-04-26T20:49:14Z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