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925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0270_ca_object_representations_media_37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orned goat (CA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2024-09-20T23:50:58Z</dcterms:created>
  <dcterms:modified xsi:type="dcterms:W3CDTF">2024-09-20T23:50:58Z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