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presProps" Target="presProps.xml"/>
  <Relationship Id="rId107" Type="http://schemas.openxmlformats.org/officeDocument/2006/relationships/viewProps" Target="viewProps.xml"/>
  <Relationship Id="rId10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1058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53_ca_object_representations_media_116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281_ca_object_representations_media_1371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64_ca_object_representations_media_3097_large99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194_ca_object_representations_media_3663_large100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76_ca_object_representations_media_3667_large101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52_ca_object_representations_media_3672_large102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689_ca_object_representations_media_137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925_ca_object_representations_media_137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461_ca_object_representations_media_137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96_ca_object_representations_media_138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79_ca_object_representations_media_1560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107_ca_object_representations_media_1381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20_ca_object_representations_media_138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454_ca_object_representations_media_138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207_ca_object_representations_media_156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26_ca_object_representations_media_121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156_ca_object_representations_media_156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19_ca_object_representations_media_156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11_ca_object_representations_media_1565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1_ca_object_representations_media_1566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460_ca_object_representations_media_156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672_ca_object_representations_media_1588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205_ca_object_representations_media_138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520_ca_object_representations_media_156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64_ca_object_representations_media_1386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79_ca_object_representations_media_1570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80_ca_object_representations_media_1364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9_ca_object_representations_media_1571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05_ca_object_representations_media_1572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_ca_object_representations_media_1573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26_ca_object_representations_media_1574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19_ca_object_representations_media_1575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552_ca_object_representations_media_1577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97_ca_object_representations_media_1578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87_ca_object_representations_media_1579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52_ca_object_representations_media_1580_large38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6_ca_object_representations_media_155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526_ca_object_representations_media_1581_large39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40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9_ca_object_representations_media_1584_large41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42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08_ca_object_representations_media_1586_large43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424_ca_object_representations_media_1587_large44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88_ca_object_representations_media_1459_large45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6_ca_object_representations_media_1460_large4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92_ca_object_representations_media_1461_large4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23_ca_object_representations_media_1462_large4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29_ca_object_representations_media_1558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119_ca_object_representations_media_1463_large4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654_ca_object_representations_media_1464_large50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835_ca_object_representations_media_1576_large51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516_ca_object_representations_media_1582_large52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_ca_object_representations_media_2242_large53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7_ca_object_representations_media_1964_large54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83_ca_object_representations_media_1912_large55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89_ca_object_representations_media_1932_large56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133_ca_object_representations_media_2018_large5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813_ca_object_representations_media_1940_large5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170_ca_object_representations_media_1559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781_ca_object_representations_media_2029_large5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78_ca_object_representations_media_2021_large6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65_ca_object_representations_media_2023_large6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10_ca_object_representations_media_1953_large62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68_ca_object_representations_media_2035_large63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17_ca_object_representations_media_1997_large64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41_ca_object_representations_media_1959_large65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415_ca_object_representations_media_2051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8_ca_object_representations_media_2716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669_ca_object_representations_media_2721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8_ca_object_representations_media_1368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41_ca_object_representations_media_2727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253_ca_object_representations_media_2733_large7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70_ca_object_representations_media_2732_large7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28_ca_object_representations_media_2737_large72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878_ca_object_representations_media_2742_large73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66_ca_object_representations_media_2747_large74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02_ca_object_representations_media_2750_large75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517_ca_object_representations_media_2752_large76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2756_large77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887_ca_object_representations_media_2761_large7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344_ca_object_representations_media_1369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4_ca_object_representations_media_2763_large79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317_ca_object_representations_media_2765_large80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90_ca_object_representations_media_2768_large8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330_ca_object_representations_media_2771_large8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6_ca_object_representations_media_2774_large8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09_ca_object_representations_media_2780_large84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506_ca_object_representations_media_2781_large85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494_ca_object_representations_media_2783_large86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862_ca_object_representations_media_2787_large87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25_ca_object_representations_media_2788_large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45_ca_object_representations_media_1370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885_ca_object_representations_media_2792_large89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508_ca_object_representations_media_2799_large90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118_ca_object_representations_media_2870_large91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565_ca_object_representations_media_2873_large92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42_ca_object_representations_media_2876_large93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888_ca_object_representations_media_2877_large9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73_ca_object_representations_media_2878_large9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81_ca_object_representations_media_2879_large96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624_ca_object_representations_media_2958_large97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367_ca_object_representations_media_3093_large9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10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e American Nativity (13 pieces) (M1068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& White Zuni Pot with Tadpole Motif (MU3486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Figures (DA1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715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ma Coil Basket (FR152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bert Rivera Gourd with Flute Player (FR153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mish Dolls (FR154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Black & White Acoma Pot (MU3487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White, Black & Tan Painted Pot (MU348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Acoma Pot with Lizard Design (MU348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Acoma Pot with Lid & Kokopelli design (MU349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14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Clay Turtle (MU349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chiti Pueblo Ceramic Frog (MU349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rown and Tan Painted Pot (MU3493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Painted Pot (MU349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rown & Tan Painted Incense Burner with Lizard Design (MU349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457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kimo Nativity (14 pieces) (M1096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lay Black & White Painted Bowl with Deer Design (MU349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ainted Brown & Black Ceramic Pot (MU349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76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a-O’Odham Small Woven Cream & Brown Coil Pot (MU3500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a-O’Odham Yucca & Devil Claw Round Basket with Rim (MU3501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Woven Yucca Round Basket (MU3502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Woven Yucca Basket (MU3503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hono-O’Odham Flat, Round Basket with Yucca Flower Pattern (MU3504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rd Doll on Grass Ring Pedestal (MU3506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ger Stone Figure Sculpture with Bird Feathers (MU3507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oko) (MU350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 Native American Fantasy Snakes (MU347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09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05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0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24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hasing Star) (MU3511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Zuni Fire God) (MU3512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orn Maiden) (MU351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1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38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ako) (MU3517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Ogre Woman) (MU3518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Badger) (MU351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d, White & Blue Woven Wool Rug (MU3473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opi  - Red Beard Long Hair) (MU352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Shalako Kachina Painting (MU3525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ache Christ (MU3527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per scroll with rendering of mural on the interior walls of a painted kiva in the Southwest area (MU3528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Woman, "Naya" (MU13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38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Painted Clay Pot (MU14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Pot with Lizard in Center (MU15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ed Wave Pot (MU1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Burnished Pot (Cracked & Repaired) (MU3479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r with belt pattern and base (MU1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pi Hemis Kachina (MU1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ilili) (MU3514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andprint Racer) (MU3521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il Painting of Kachina Figure Framed in Wood (MU3524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Jug (EH4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Minstrels (EH10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mex Ceramic Heart with Nails (EH16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lf Head on Metal Band (EH17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isters in Progress", Painted Rock Paperweight (EH1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Terra Cotta Pot with Brown & Red Accents (MU3480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Riding Elephant in Glass Case (EH20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orge Washington (EH21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Guitarist (EH23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Sitting Dogs Playing Cards on Green Plank (EH25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boy Alligator (EH26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Carved Wood Indoor Scenes (EH29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ward Finster Eagle and Poem on Board (EH30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and Child (EH32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ar bear with Cub (AC1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y Fishing (AC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a Cotta Bowl with Bird in Center (MU3483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pback whale (AC3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rit of the Mountain (AC4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-Headed Statue (AC5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ibou Skin Mask with Black Ink Tattoos (AC6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ges of Marriage Bracelet (AC7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agle and Fish (AC8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niature Mountain Spirit Mask (AC9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on Birds Earrings (AC10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yak Necklace (AC11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vory Swan Pendant (AC1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Particle Board (MU3484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cky Halibut (AC13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nd Earrings (AC14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hombus Earrings (AC15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uga Whale (AC16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y Seal (AC17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y Polar Bear (AC18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Pendant (AC19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tton Face Native Doll (AC20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upik Bone Doll (AC21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upik Bone Doll (AC22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& White Seed Pot with lizards (MU3485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vak Cup'ik Doll holding Berries (AC23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vak Cup'ik Doll (AC24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Land Carer" (PE1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Mother Earth" (PE2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House and Flowers (HA1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smoking pipe with cat and flowers (HA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girls and chickens (HA3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 sits on chair surrounded by flowers (HA4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rina (ME1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llis Simpson Whirligig (HN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2024-04-25T23:59:04Z</dcterms:created>
  <dcterms:modified xsi:type="dcterms:W3CDTF">2024-04-25T23:59:04Z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