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3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198_ca_object_representations_media_329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cquer Box from Kashmir (FR5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2024-09-16T20:03:32Z</dcterms:created>
  <dcterms:modified xsi:type="dcterms:W3CDTF">2024-09-16T20:03:32Z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