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2494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4109_ca_object_representations_media_2405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3624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ws with Cart (SH45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2024-09-19T01:17:52Z</dcterms:created>
  <dcterms:modified xsi:type="dcterms:W3CDTF">2024-09-19T01:17:52Z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