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03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7784_ca_object_representations_media_2131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1819_ca_object_representations_media_3382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asai mask (PR55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eaded Kenyan Jugs (FR7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2024-09-19T16:41:31Z</dcterms:created>
  <dcterms:modified xsi:type="dcterms:W3CDTF">2024-09-19T16:41:31Z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