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924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515_ca_object_representations_media_242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rog Pitcher Set (SH6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2024-09-20T23:49:59Z</dcterms:created>
  <dcterms:modified xsi:type="dcterms:W3CDTF">2024-09-20T23:49:59Z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