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5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164_ca_object_representations_media_236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gel playing Harp (SH1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2024-09-19T01:11:17Z</dcterms:created>
  <dcterms:modified xsi:type="dcterms:W3CDTF">2024-09-19T01:11:17Z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