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634_ca_object_representations_media_238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203_ca_object_representations_media_244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740_ca_object_representations_media_2370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(SH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n displaying Virgin (SH86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alupa Boat (SH12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2024-09-19T00:18:06Z</dcterms:created>
  <dcterms:modified xsi:type="dcterms:W3CDTF">2024-09-19T00:18:06Z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