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presProps" Target="presProps.xml"/>
  <Relationship Id="rId38" Type="http://schemas.openxmlformats.org/officeDocument/2006/relationships/viewProps" Target="viewProps.xml"/>
  <Relationship Id="rId3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3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779_ca_object_representations_media_727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986_ca_object_representations_media_733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338_ca_object_representations_media_737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962_ca_object_representations_media_742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817_ca_object_representations_media_747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438_ca_object_representations_media_751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54_ca_object_representations_media_756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2411_ca_object_representations_media_761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248_ca_object_representations_media_762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464_ca_object_representations_media_770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361_ca_object_representations_media_975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0_ca_object_representations_media_779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371_ca_object_representations_media_979_large20.jpg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092_ca_object_representations_media_983_large21.jpg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67_ca_object_representations_media_991_large22.jpg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254_ca_object_representations_media_997_large23.jpg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602_ca_object_representations_media_2371_large24.jpg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19_ca_object_representations_media_2372_large25.jpg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964_ca_object_representations_media_2374_large26.jpg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199_ca_object_representations_media_2436_large27.jpg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585_ca_object_representations_media_2439_large28.jpg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901_ca_object_representations_media_2449_large29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174_ca_object_representations_media_794_large3.jpg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064_ca_object_representations_media_2454_large30.jpg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235_ca_object_representations_media_2360_large31.jpg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806_ca_object_representations_media_2362_large32.jpg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75_ca_object_representations_media_2363_large33.jpg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590_ca_object_representations_media_3390_large34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1551_ca_object_representations_media_79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764_ca_object_representations_media_80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32_ca_object_representations_media_80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322_ca_object_representations_media_812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08_ca_object_representations_media_816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488_ca_object_representations_media_817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 carrying Turkey (VM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00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nding Muñeca with Onions and Plate of Onions (VM10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neeling Muñeca with Basket (VM11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624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nding Muñeca with Pinneapple (VM12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ñeca with Fruit Bowl (VM1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ñeca Holding Basket and Lime (VM14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ce Officer Holding White Object (VM15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386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ce Officer (VM16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43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ñeca with Purse (VM17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ñeca with Fruit Basket and Onions (VM18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43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en de la Soledad (Virgin of Solitude) (M101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814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ñeca holding Dog (VM2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en de los Desamparados (M1014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243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onna with Child                                                                  Virgen del Carmen (M1015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057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uilar Flight into Egypt (4 pieces) (M1017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81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y Bird (M1018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with Purple and Red Flower (SH13)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with Red and Yellow Flower (SH14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486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imal Bell (SH17)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rgen de San Juan de los Lagos (SH75)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man with White Flowers (SH78)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 riding with Animals (SH8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624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neeling Muñeca in White and Purple Dress with Carrots and Plate of Carrots (VM3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maid with Frog (SH91)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de Guadalupe (SH119)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de Guadalupe (SH120)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290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de Guadalupe (SH121)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Figure Surrounded by Angels (FR8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Clay Table (VM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48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ree Yellow Baskets / Three Pineapples (VM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neeling Muñeca with Onions and Plate of Onions (VM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24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neeling Muñeca in Blue Dress with Carrots and Plate of Carrots (VM7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624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wl of Fruit (VM8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neeling Muñeca with Pinneapple (VM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2024-09-19T01:23:55Z</dcterms:created>
  <dcterms:modified xsi:type="dcterms:W3CDTF">2024-09-19T01:23:55Z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