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slide" Target="slides/slide25.xml"/>
  <Relationship Id="rId28" Type="http://schemas.openxmlformats.org/officeDocument/2006/relationships/slide" Target="slides/slide26.xml"/>
  <Relationship Id="rId29" Type="http://schemas.openxmlformats.org/officeDocument/2006/relationships/slide" Target="slides/slide27.xml"/>
  <Relationship Id="rId30" Type="http://schemas.openxmlformats.org/officeDocument/2006/relationships/slide" Target="slides/slide28.xml"/>
  <Relationship Id="rId31" Type="http://schemas.openxmlformats.org/officeDocument/2006/relationships/slide" Target="slides/slide29.xml"/>
  <Relationship Id="rId32" Type="http://schemas.openxmlformats.org/officeDocument/2006/relationships/slide" Target="slides/slide30.xml"/>
  <Relationship Id="rId33" Type="http://schemas.openxmlformats.org/officeDocument/2006/relationships/slide" Target="slides/slide31.xml"/>
  <Relationship Id="rId34" Type="http://schemas.openxmlformats.org/officeDocument/2006/relationships/slide" Target="slides/slide32.xml"/>
  <Relationship Id="rId35" Type="http://schemas.openxmlformats.org/officeDocument/2006/relationships/slide" Target="slides/slide33.xml"/>
  <Relationship Id="rId36" Type="http://schemas.openxmlformats.org/officeDocument/2006/relationships/slide" Target="slides/slide34.xml"/>
  <Relationship Id="rId37" Type="http://schemas.openxmlformats.org/officeDocument/2006/relationships/presProps" Target="presProps.xml"/>
  <Relationship Id="rId38" Type="http://schemas.openxmlformats.org/officeDocument/2006/relationships/viewProps" Target="viewProps.xml"/>
  <Relationship Id="rId39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53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5779_ca_object_representations_media_727_large1.jpg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3986_ca_object_representations_media_733_large10.jpg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7338_ca_object_representations_media_737_large11.jpg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7962_ca_object_representations_media_742_large12.jpg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6817_ca_object_representations_media_747_large13.jpg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6438_ca_object_representations_media_751_large14.jpg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3054_ca_object_representations_media_756_large15.jpg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2411_ca_object_representations_media_761_large16.jpg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3248_ca_object_representations_media_762_large17.jpg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9464_ca_object_representations_media_770_large18.jpg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361_ca_object_representations_media_975_large19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20_ca_object_representations_media_779_large2.jpg"/>
</Relationships>

</file>

<file path=ppt/slides/_rels/slide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4371_ca_object_representations_media_979_large20.jpg"/>
</Relationships>

</file>

<file path=ppt/slides/_rels/slide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1092_ca_object_representations_media_983_large21.jpg"/>
</Relationships>

</file>

<file path=ppt/slides/_rels/slide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167_ca_object_representations_media_991_large22.jpg"/>
</Relationships>

</file>

<file path=ppt/slides/_rels/slide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3254_ca_object_representations_media_997_large23.jpg"/>
</Relationships>

</file>

<file path=ppt/slides/_rels/slide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1602_ca_object_representations_media_2371_large24.jpg"/>
</Relationships>

</file>

<file path=ppt/slides/_rels/slide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719_ca_object_representations_media_2372_large25.jpg"/>
</Relationships>

</file>

<file path=ppt/slides/_rels/slide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1964_ca_object_representations_media_2374_large26.jpg"/>
</Relationships>

</file>

<file path=ppt/slides/_rels/slide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7199_ca_object_representations_media_2436_large27.jpg"/>
</Relationships>

</file>

<file path=ppt/slides/_rels/slide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6585_ca_object_representations_media_2439_large28.jpg"/>
</Relationships>

</file>

<file path=ppt/slides/_rels/slide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9901_ca_object_representations_media_2449_large29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7174_ca_object_representations_media_794_large3.jpg"/>
</Relationships>

</file>

<file path=ppt/slides/_rels/slide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6064_ca_object_representations_media_2454_large30.jpg"/>
</Relationships>

</file>

<file path=ppt/slides/_rels/slide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6235_ca_object_representations_media_2360_large31.jpg"/>
</Relationships>

</file>

<file path=ppt/slides/_rels/slide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6806_ca_object_representations_media_2362_large32.jpg"/>
</Relationships>

</file>

<file path=ppt/slides/_rels/slide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5175_ca_object_representations_media_2363_large33.jpg"/>
</Relationships>

</file>

<file path=ppt/slides/_rels/slide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9590_ca_object_representations_media_3390_large34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1551_ca_object_representations_media_798_large4.jp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2764_ca_object_representations_media_802_large5.jp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132_ca_object_representations_media_807_large6.jpg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8322_ca_object_representations_media_812_large7.jpg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9008_ca_object_representations_media_816_large8.jpg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6488_ca_object_representations_media_817_large9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n carrying Turkey (VM1)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4005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tanding Muñeca with Onions and Plate of Onions (VM10)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Kneeling Muñeca with Basket (VM11)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1624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tanding Muñeca with Pinneapple (VM12)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uñeca with Fruit Bowl (VM13)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86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uñeca Holding Basket and Lime (VM14)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olice Officer Holding White Object (VM15)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386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olice Officer (VM16)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3434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uñeca with Purse (VM17)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uñeca with Fruit Basket and Onions (VM18)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543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rgen de la Soledad (Virgin of Solitude) (M1013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1814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uñeca holding Dog (VM2)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rgen de los Desamparados (M1014)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1243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donna with Child                                                                  Virgen del Carmen (M1015)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5057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guilar Flight into Egypt (4 pieces) (M1017)]]>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81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lay Bird (M1018)]]>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gel with Purple and Red Flower (SH13)]]>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gel with Red and Yellow Flower (SH14)]]>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4861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imal Bell (SH17)]]>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Virgen de San Juan de los Lagos (SH75)]]>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oman with White Flowers (SH78)]]>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n riding with Animals (SH87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3624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Kneeling Muñeca in White and Purple Dress with Carrots and Plate of Carrots (VM3)]]>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ermaid with Frog (SH91)]]>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rgin de Guadalupe (SH119)]]>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rgin de Guadalupe (SH120)]]>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0290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rgin de Guadalupe (SH121)]]>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rgin Figure Surrounded by Angels (FR81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mall Clay Table (VM4)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4481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ree Yellow Baskets / Three Pineapples (VM5)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Kneeling Muñeca with Onions and Plate of Onions (VM6)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3243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Kneeling Muñeca in Blue Dress with Carrots and Plate of Carrots (VM7)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1624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owl of Fruit (VM8)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Kneeling Muñeca with Pinneapple (VM9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34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2024-09-19T01:23:55Z</dcterms:created>
  <dcterms:modified xsi:type="dcterms:W3CDTF">2024-09-19T01:23:55Z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