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6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534_ca_object_representations_media_100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455_ca_object_representations_media_101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43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en with Sword (M101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00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en de Guadalupe (M102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2024-09-19T01:13:25Z</dcterms:created>
  <dcterms:modified xsi:type="dcterms:W3CDTF">2024-09-19T01:13:25Z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