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presProps" Target="presProps.xml"/>
  <Relationship Id="rId158" Type="http://schemas.openxmlformats.org/officeDocument/2006/relationships/viewProps" Target="viewProps.xml"/>
  <Relationship Id="rId15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53253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45_ca_object_representations_media_434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852_ca_object_representations_media_529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157_ca_object_representations_media_1307_large100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00_ca_object_representations_media_1363_large101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_ca_object_representations_media_1309_large102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529_ca_object_representations_media_1315_large103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40_ca_object_representations_media_1318_large104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029_ca_object_representations_media_1322_large105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732_ca_object_representations_media_1327_large106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804_ca_object_representations_media_1331_large107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349_ca_object_representations_media_1550_large10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526_ca_object_representations_media_1554_large10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299_ca_object_representations_media_575_large11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64_ca_object_representations_media_1365_large110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329_ca_object_representations_media_1558_large111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265_ca_object_representations_media_1367_large112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78_ca_object_representations_media_1368_large113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447_ca_object_representations_media_1583_large114.jpg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79_ca_object_representations_media_1584_large115.jpg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303_ca_object_representations_media_1585_large116.jpg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6_ca_object_representations_media_1460_large117.jpg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92_ca_object_representations_media_1461_large118.jpg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23_ca_object_representations_media_1462_large1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838_ca_object_representations_media_595_large12.jpg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19_ca_object_representations_media_1984_large120.jpg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83_ca_object_representations_media_1912_large121.jpg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310_ca_object_representations_media_2067_large122.jpg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995_ca_object_representations_media_2075_large123.jpg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87_ca_object_representations_media_2244_large124.jpg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25_ca_object_representations_media_2086_large125.jpg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09_ca_object_representations_media_2087_large126.jpg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294_ca_object_representations_media_2089_large127.jpg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119_ca_object_representations_media_2090_large128.jpg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596_ca_object_representations_media_2096_large129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642_ca_object_representations_media_599_large13.jpg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220_ca_object_representations_media_2099_large130.jpg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665_ca_object_representations_media_2101_large131.jpg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363_ca_object_representations_media_2102_large132.jpg"/>
</Relationships>

</file>

<file path=ppt/slides/_rels/slide1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745_ca_object_representations_media_2103_large133.jpg"/>
</Relationships>

</file>

<file path=ppt/slides/_rels/slide1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82_ca_object_representations_media_2107_large134.jpg"/>
</Relationships>

</file>

<file path=ppt/slides/_rels/slide1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996_ca_object_representations_media_2254_large135.jpg"/>
</Relationships>

</file>

<file path=ppt/slides/_rels/slide1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55_ca_object_representations_media_2109_large136.jpg"/>
</Relationships>

</file>

<file path=ppt/slides/_rels/slide1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088_ca_object_representations_media_2111_large137.jpg"/>
</Relationships>

</file>

<file path=ppt/slides/_rels/slide1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24_ca_object_representations_media_2112_large138.jpg"/>
</Relationships>

</file>

<file path=ppt/slides/_rels/slide1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53_ca_object_representations_media_2114_large139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46_ca_object_representations_media_486_large14.jpg"/>
</Relationships>

</file>

<file path=ppt/slides/_rels/slide1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9_ca_object_representations_media_2116_large140.jpg"/>
</Relationships>

</file>

<file path=ppt/slides/_rels/slide1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899_ca_object_representations_media_2120_large141.jpg"/>
</Relationships>

</file>

<file path=ppt/slides/_rels/slide1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858_ca_object_representations_media_2121_large142.jpg"/>
</Relationships>

</file>

<file path=ppt/slides/_rels/slide1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32_ca_object_representations_media_2122_large143.jpg"/>
</Relationships>

</file>

<file path=ppt/slides/_rels/slide1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74_ca_object_representations_media_2123_large144.jpg"/>
</Relationships>

</file>

<file path=ppt/slides/_rels/slide1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99_ca_object_representations_media_2126_large145.jpg"/>
</Relationships>

</file>

<file path=ppt/slides/_rels/slide1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692_ca_object_representations_media_2127_large146.jpg"/>
</Relationships>

</file>

<file path=ppt/slides/_rels/slide1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246_ca_object_representations_media_2129_large147.jpg"/>
</Relationships>

</file>

<file path=ppt/slides/_rels/slide1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29_ca_object_representations_media_2130_large148.jpg"/>
</Relationships>

</file>

<file path=ppt/slides/_rels/slide1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019_ca_object_representations_media_2269_large149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548_ca_object_representations_media_923_large15.jpg"/>
</Relationships>

</file>

<file path=ppt/slides/_rels/slide1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52_ca_object_representations_media_2271_large150.jpg"/>
</Relationships>

</file>

<file path=ppt/slides/_rels/slide1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80_ca_object_representations_media_2278_large151.jpg"/>
</Relationships>

</file>

<file path=ppt/slides/_rels/slide1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3_ca_object_representations_media_2422_large152.jpg"/>
</Relationships>

</file>

<file path=ppt/slides/_rels/slide1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24_ca_object_representations_media_2427_large153.jpg"/>
</Relationships>

</file>

<file path=ppt/slides/_rels/slide1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7_ca_object_representations_media_2430_large154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191_ca_object_representations_media_927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0_ca_object_representations_media_932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70_ca_object_representations_media_937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9_ca_object_representations_media_942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0_ca_object_representations_media_370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38_ca_object_representations_media_946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229_ca_object_representations_media_951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870_ca_object_representations_media_957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06_ca_object_representations_media_962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3_ca_object_representations_media_967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80_ca_object_representations_media_972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61_ca_object_representations_media_975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371_ca_object_representations_media_97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92_ca_object_representations_media_983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149_ca_object_representations_media_987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88_ca_object_representations_media_460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67_ca_object_representations_media_991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254_ca_object_representations_media_997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534_ca_object_representations_media_1001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212_ca_object_representations_media_1005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914_ca_object_representations_media_1009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455_ca_object_representations_media_1015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372_ca_object_representations_media_1016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626_ca_object_representations_media_1026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99_ca_object_representations_media_1031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737_ca_object_representations_media_1036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89_ca_object_representations_media_469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68_ca_object_representations_media_1042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722_ca_object_representations_media_1046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751_ca_object_representations_media_1051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44_ca_object_representations_media_1055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543_ca_object_representations_media_1061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748_ca_object_representations_media_1066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41_ca_object_representations_media_1072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053_ca_object_representations_media_1077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578_ca_object_representations_media_1082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446_ca_object_representations_media_1090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197_ca_object_representations_media_118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6_ca_object_representations_media_1095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95_ca_object_representations_media_1100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74_ca_object_representations_media_1107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96_ca_object_representations_media_1112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484_ca_object_representations_media_1340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59_ca_object_representations_media_1345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468_ca_object_representations_media_1117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474_ca_object_representations_media_1123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039_ca_object_representations_media_1127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318_ca_object_representations_media_1130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97_ca_object_representations_media_507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725_ca_object_representations_media_1134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881_ca_object_representations_media_2235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01_ca_object_representations_media_2239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703_ca_object_representations_media_1140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847_ca_object_representations_media_1350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48_ca_object_representations_media_1146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859_ca_object_representations_media_1151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00_ca_object_representations_media_1155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53_ca_object_representations_media_1162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698_ca_object_representations_media_1166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65_ca_object_representations_media_517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207_ca_object_representations_media_1172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047_ca_object_representations_media_1177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007_ca_object_representations_media_1181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0_ca_object_representations_media_1185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587_ca_object_representations_media_1336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766_ca_object_representations_media_1191_large75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29_ca_object_representations_media_1197_large76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156_ca_object_representations_media_1201_large77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460_ca_object_representations_media_1206_large78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26_ca_object_representations_media_1213_large7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614_ca_object_representations_media_520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087_ca_object_representations_media_1218_large80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47_ca_object_representations_media_1222_large81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424_ca_object_representations_media_1226_large82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99_ca_object_representations_media_1229_large83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777_ca_object_representations_media_1235_large8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11_ca_object_representations_media_1241_large8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3_ca_object_representations_media_1247_large86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79_ca_object_representations_media_1252_large87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190_ca_object_representations_media_1257_large88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68_ca_object_representations_media_1261_large89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87_ca_object_representations_media_525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70_ca_object_representations_media_1265_large90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62_ca_object_representations_media_1271_large91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92_ca_object_representations_media_1354_large92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517_ca_object_representations_media_1276_large93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907_ca_object_representations_media_1282_large94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2_ca_object_representations_media_1289_large95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548_ca_object_representations_media_1359_large96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138_ca_object_representations_media_1293_large9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406_ca_object_representations_media_1296_large98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503_ca_object_representations_media_1302_large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olica Incense Burner (CA5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Dogs and a Cow Pot (JO13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4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Nativity (8 pieces) (M1578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ngel (M1595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Kings (M1603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nd, Water, Light (M1604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95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Vase (M1605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Clay Candelabra (M1606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Incised Vase (M1607)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Pot   (M1608)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Navajo Dance Wands (MU3471)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vajo Chief's Blanket Third Phase (MU3473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and Two Baby Birds Candelabra (JO25)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28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guita Duck Pitcher (MU3477)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Burnished Pot (MU3479)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eam & White Pot (MU3482)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33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a Cotta Bowl with Bird in Center (MU3483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4th World" Painting (MU3523)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Shalako Kachina Painting (MU3525)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86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n Father and Snake Painting (MU3526)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38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rytelling Painted Pot (MU14)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 Pot with Lizard in Center (MU15)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ed Wave Pot (MU16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ce and Two Animal Head Candelabra (JO31)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EH9)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Minstrels (EH10)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Church with Market Scene
 (SE51)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Church with Multiple Small Figures (SE53)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Mask (PR4)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n Mask (PR11)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Barbón Mask (PR12)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blo-Calavera (Devil-Skull) Mask (PR15)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ather Mask (PR16)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Devil Mask (PR21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19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Candelabra with Curled Designs (JO32)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(PR24)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on and Star Ceramic Mask (PR26)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rs Ceramic Mask (PR27)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nezuelan Tribal Mask (PR28)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jigantes Mask (PR31)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nga Mask (PR33)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ong Mask (PR34)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inese Long Mask with Lizards (PR36)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nesha mask (PR37)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 Warrior Mask (PR39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Tree Candelabra (JO59)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 Dog Wall Hanging (PR41)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ina Mask (PR45)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ngu mask (PR46)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ame (Otafuku) Mask (PR47)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jang (monk) mask (PR48)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Wood Carved Mask (PR50)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Coconut Husk of Man's Head (PR51)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mstone Mask (PR53)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tangular Wood Mask (PR54)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71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key Mask (MC12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delabra with Animals and Flowers (M1001)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ro Mask (MC13)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Long Forehead Mask (MC15)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onde Shetani Sculpture (SH62)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ruda (SH66)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ed Peasant Dancer (SH69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on Donkey (M1002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ular Vessel (M1003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Candle Holder (M1004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2 Piece Nativity Scene (M1005 / 100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rned goat (CA8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Wall Sconces with 2 Birds ( 2 Pieces) (M100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ight Into Egypt (M1008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 with Team of Horses (M1009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Shaped Candelabra (M1010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(M1011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Mice Candle Holder (M1012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43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la Soledad (Virgin of Solitude) (M1013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los Desamparados (M1014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donna with Child                                                                  Virgen del Carmen (M1015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Madonna with Gold Crown (M101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lizards (CA9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057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uilar Flight into Egypt (4 pieces) (M1017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Bird (M1018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with Sword (M1019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91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xacan Aguilar Nativity #1 (12 pieces) (M1020a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xacan Aguilar Nativity #2 (13 pieces) (M1020b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Guadalupe (M1021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Maiden with Basket (M1023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ñeca holding Bowl (M1024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Clay Virgen de la Soledad (M1025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Clay Pitchers (M102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acock and Babies (CA20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ack Clay Flower (M1027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hite and Black Nativity (Nacimiento) (8 pieces) (M1028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bbit Totem (M1029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57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hite Clay Virgin covered with Flowers (M1030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en de Guadalupe (M1031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an Clay Pot with Lizards (M1032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Candelabra (M1033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38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Muñeca dressed in the style of Isthmus of Tehuantepec (M1034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67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er with Two Flower Baskets (M1035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Sided Sculpture with Nativity Scenes (M103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ven Tree of Life Mat (CA28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yed Wood Nativity (12 pieces) (M1037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semen Standing (3 pieces) (M1038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Wood Carved Wiseman riding on Animals (M1039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29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(M1040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aying Angel, 1981 (M1041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ity with Corn in Shelter (1 piece) (M1042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62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nalá Burnished Nativity (11 Pieces) (M1043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xican Nativity (Nacimiento) (10 pieces) (M1055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Nativity (Nacimiento) Candle Holder (M1056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with Guitar Candle Holder (M1057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llel Ducks Candelabra (JO6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ity (Nacimiento) with Stars Candle Holder (M1059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Candelabra with Owls (M1061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of Life Candelabra with Person, Birds, Animals (M1062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696575" cy="4572000"/>
          <a:chOff x="0" y="228600"/>
          <a:chExt cx="106965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239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Nativity (12 pieces) (M1063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rcular Clay Nativity (1 piece) (M1065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505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epal Nativity (11 pieces) (M1066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livia Church Scene Nativity  (1 of 2) (M1067a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livia (Bell Scene) Nativity (2 of 2 ) (M1067b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10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e American Nativity (13 pieces) (M1068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72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es Nativity (3 pieces) (M1070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on Horse Candelabra (JO10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753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ruguayan Nativity (13 pieces) (M1071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 Candle Candelabra Nativity (M1072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Nativity (11 pieces) (M1073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ity Bas-Relief Carved from Tree (M1077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Madonna and Child in Oval Pot (M1084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4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otted Feline (M1086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rmadillo (M1088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Round Pot (M1092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glazed Clay Pot with Blue Glaze Inside (M1093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457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kimo Nativity (14 pieces) (M1096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cised Pot with Three Birds (JO11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Nativity Retablo (M1100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xico Box Nativity set (Nicho) (9 pieces) (M1103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14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ssel with Face (M1105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ro Negro Candelabra (M1109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ee Single Candle Holder on clay base with a few people (M1110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33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ssel with Pre-Columbian Designs (M1111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81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-Columbian Reproduction Figure with Skulls on Forehead (M1500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86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figure with braided hair (M1502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-Columbian Figure Reprodiction (M1503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roduction Pre-Columbian Kneeling Warrior (M1511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29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rking Dog Pot (JO12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67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Figure holding a Cup (M1515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y Mayan Hut with Figures and Dogs (broken into 9 pieces) (M1519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ight into Egypt - Mary on Donkey (M1524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81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ay Nativity (12 pieces) (M1528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Brown Gourds that Open to Nativity (M1547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Wood Carved Birds (M1552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y, Joseph and Jesus Standing Together (M1554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to Virgin of Guadalupe (M1555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Nativity on Wood base (M1559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Nativity Plaque (M1570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2024-09-16T19:51:02Z</dcterms:created>
  <dcterms:modified xsi:type="dcterms:W3CDTF">2024-09-16T19:51:02Z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