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presProps" Target="presProps.xml"/>
  <Relationship Id="rId23" Type="http://schemas.openxmlformats.org/officeDocument/2006/relationships/viewProps" Target="viewProps.xml"/>
  <Relationship Id="rId2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705_ca_object_representations_media_3658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486_ca_object_representations_media_3772_large3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32_ca_object_representations_media_3774_large4.jpg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532_ca_object_representations_media_3775_large5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1764_ca_object_representations_media_3660_large2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with chipped nose on blue base (RE1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wearing hat with black suit and tie (RE10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wearing hat with red tie (RE11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ey monochromatic Don Pedrito Jaramillo wearing hat (RE12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wo small identical Don Pedrito Jaramillo figures (RE13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mall Don Pedrito Jaramillo wearing hat (RE14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in glass enclosure with flowers (RE15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Dios Bendiga Nustro Hogar" small altar to Don Pedrito Jaramillo (RE16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small gold altar to Don Pedrito Jaramillo with two angels (RE17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Bless Our Home" small altar to Don Pedrito Jaramillo (RE18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small altar to Don Pedrito Jaramillo in gold shell (RE1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with criss cross base and chair (RE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white and dark grey hair seated in orange chair  (RE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with pattern base (RE4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known (RE5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with blue and black base and red tie (RE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n Pedrito Jaramillo on a light blue and dark red base (RE7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rge Don Pedrito Jaramillo wearing hat and white scarf (RE8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rge Don Pedrito Jaramillo wearing hat with checkered base (RE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2024-09-20T23:50:07Z</dcterms:created>
  <dcterms:modified xsi:type="dcterms:W3CDTF">2024-09-20T23:50:07Z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