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8_ca_object_representations_media_271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lar bear with Cub (AC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2024-09-19T00:19:19Z</dcterms:created>
  <dcterms:modified xsi:type="dcterms:W3CDTF">2024-09-19T00:19:19Z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