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12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5276_ca_object_representations_media_366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obert Rivera Gourd with Flute Player (FR15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2024-09-19T00:16:34Z</dcterms:created>
  <dcterms:modified xsi:type="dcterms:W3CDTF">2024-09-19T00:16:34Z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