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3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2624_ca_object_representations_media_21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19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anesha mask (PR3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2024-09-16T20:02:41Z</dcterms:created>
  <dcterms:modified xsi:type="dcterms:W3CDTF">2024-09-16T20:02:41Z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