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40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4957_ca_object_representations_media_235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4671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rpent Pottery Vessel (SH108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5">
  <a:themeElements>
    <a:clrScheme name="Theme7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2024-09-19T01:03:34Z</dcterms:created>
  <dcterms:modified xsi:type="dcterms:W3CDTF">2024-09-19T01:03:34Z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