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2408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34957_ca_object_representations_media_235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34671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erpent Pottery Vessel (SH108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2024-09-19T01:03:34Z</dcterms:created>
  <dcterms:modified xsi:type="dcterms:W3CDTF">2024-09-19T01:03:34Z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