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38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053_ca_object_representations_media_1077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438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lay Muñeca dressed in the style of Isthmus of Tehuantepec (M1034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2024-09-19T00:59:57Z</dcterms:created>
  <dcterms:modified xsi:type="dcterms:W3CDTF">2024-09-19T00:59:57Z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