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03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996_ca_object_representations_media_225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555_ca_object_representations_media_210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5041_ca_object_representations_media_211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088_ca_object_representations_media_2111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573_ca_object_representations_media_2117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590_ca_object_representations_media_2263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nga Mask (PR3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onesian Barong Mask (PR3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onesian Barong Mask (PR3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inese Long Mask with Lizards (PR3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ro Luh Mask (PR42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onesian Wayang Shadow Puppet (MC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2024-04-27T03:09:47Z</dcterms:created>
  <dcterms:modified xsi:type="dcterms:W3CDTF">2024-04-27T03:09:47Z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