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723341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24">
  <a:themeElements>
    <a:clrScheme name="Theme2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24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2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2024-09-19T00:51:04Z</dcterms:created>
  <dcterms:modified xsi:type="dcterms:W3CDTF">2024-09-19T00:51:04Z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