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47734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888_ca_object_representations_media_287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73_ca_object_representations_media_2878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81_ca_object_representations_media_287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736_ca_object_representations_media_3013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181_ca_object_representations_media_3025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30_ca_object_representations_media_3754_large1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_ca_object_representations_media_224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78_ca_object_representations_media_202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037_ca_object_representations_media_202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65_ca_object_representations_media_2023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82_ca_object_representations_media_2024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118_ca_object_representations_media_287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42_ca_object_representations_media_2876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smoking pipe with cat and flowers (HA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girls and chickens (HA3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 sits on chair surrounded by flowers (HA4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24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Thangka (WI2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rishna and Three Wives Fabric Painting (Pichhwai) (WI3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iesta de la Virgen de la Candelaria by Juan Luis Cuyo (FR177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il Painting of Kachina Figure Framed in Wood (MU3524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orge Washington (EH2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hn the Baptist, with Yellow Haired Angels (EH22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Guitarist (EH23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ses Strikes the Rock at Kadesh (EH2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Land Carer" (PE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House and Flowers (HA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2024-09-08T00:59:02Z</dcterms:created>
  <dcterms:modified xsi:type="dcterms:W3CDTF">2024-09-08T00:59:02Z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