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1231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8">
  <a:themeElements>
    <a:clrScheme name="Theme2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8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2024-09-08T00:22:34Z</dcterms:created>
  <dcterms:modified xsi:type="dcterms:W3CDTF">2024-09-08T00:22:34Z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