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853_ca_object_representations_media_116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210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ative American Nativity (13 pieces) (M106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2024-09-19T00:19:07Z</dcterms:created>
  <dcterms:modified xsi:type="dcterms:W3CDTF">2024-09-19T00:19:07Z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