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34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23_ca_object_representations_media_239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illow Kumeyaay PaiPai Basket (SH3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2024-09-16T20:05:52Z</dcterms:created>
  <dcterms:modified xsi:type="dcterms:W3CDTF">2024-09-16T20:05:52Z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