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384_ca_object_representations_media_235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de Guadalupe (SH11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2024-09-19T01:12:47Z</dcterms:created>
  <dcterms:modified xsi:type="dcterms:W3CDTF">2024-09-19T01:12:47Z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