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49_ca_object_representations_media_98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en Madonna with Gold Crown (M101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2024-09-19T01:11:29Z</dcterms:created>
  <dcterms:modified xsi:type="dcterms:W3CDTF">2024-09-19T01:11:29Z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