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51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7295_ca_object_representations_media_2386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2801_ca_object_representations_media_2387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7726_ca_object_representations_media_2389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lack Vase (SH28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ta Ortiz Black Vase (SH29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lack Vase (SH3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2024-09-19T01:21:47Z</dcterms:created>
  <dcterms:modified xsi:type="dcterms:W3CDTF">2024-09-19T01:21:47Z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