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3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440_ca_object_representations_media_308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er Alebrije (SH7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2024-09-16T20:08:44Z</dcterms:created>
  <dcterms:modified xsi:type="dcterms:W3CDTF">2024-09-16T20:08:44Z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