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924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7039_ca_object_representations_media_1127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6725_ca_object_representations_media_1134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3881_ca_object_representations_media_2235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ee of Life Nativity (Nacimiento) Candle Holder (M1056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ativity (Nacimiento) with Stars Candle Holder (M1059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ee of Life Candelabra with Owls (M106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2024-09-20T23:49:03Z</dcterms:created>
  <dcterms:modified xsi:type="dcterms:W3CDTF">2024-09-20T23:49:03Z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