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775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8552_ca_object_representations_media_1577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0957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Kachina Doll (Palhik Mana) (MU351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2024-09-08T01:29:24Z</dcterms:created>
  <dcterms:modified xsi:type="dcterms:W3CDTF">2024-09-08T01:29:24Z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