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4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447_ca_object_representations_media_158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4th World" Painting (MU35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2024-09-08T01:20:47Z</dcterms:created>
  <dcterms:modified xsi:type="dcterms:W3CDTF">2024-09-08T01:20:47Z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