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964_ca_object_representations_media_239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ctus (SH3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2024-09-19T00:51:48Z</dcterms:created>
  <dcterms:modified xsi:type="dcterms:W3CDTF">2024-09-19T00:51:48Z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