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39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617_ca_object_representations_media_199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wo Carved Wood Indoor Scenes (EH2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2024-09-19T01:01:19Z</dcterms:created>
  <dcterms:modified xsi:type="dcterms:W3CDTF">2024-09-19T01:01:19Z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