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1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26_ca_object_representations_media_102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699_ca_object_representations_media_1031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941_ca_object_representations_media_2383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304_ca_object_representations_media_238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553_ca_object_representations_media_2428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ñeca holding Bowl (M102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57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Clay Virgen de la Soledad (M1025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Vase (SH25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Vase (SH26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8481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iant Vase (SH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2024-09-08T00:23:19Z</dcterms:created>
  <dcterms:modified xsi:type="dcterms:W3CDTF">2024-09-08T00:23:19Z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