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presProps" Target="presProps.xml"/>
  <Relationship Id="rId27" Type="http://schemas.openxmlformats.org/officeDocument/2006/relationships/viewProps" Target="viewProps.xml"/>
  <Relationship Id="rId2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7784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211_ca_object_representations_media_1565_large1.jpg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1574_ca_object_representations_media_2407_large10.jpg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4435_ca_object_representations_media_2421_large11.jpg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535_ca_object_representations_media_2460_large12.jpg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9394_ca_object_representations_media_2356_large13.jpg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83_ca_object_representations_media_2366_large14.jpg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24_ca_object_representations_media_2803_large15.jpg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4380_ca_object_representations_media_2808_large16.jpg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7754_ca_object_representations_media_2809_large17.jpg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7433_ca_object_representations_media_2812_large18.jpg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4792_ca_object_representations_media_2837_large19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631_ca_object_representations_media_1566_large2.jpg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0894_ca_object_representations_media_3032_large20.jpg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2106_ca_object_representations_media_3036_large21.jpg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7998_ca_object_representations_media_3043_large22.jpg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6212_ca_object_representations_media_3563_large23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0460_ca_object_representations_media_1567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72_ca_object_representations_media_1588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5205_ca_object_representations_media_1385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0520_ca_object_representations_media_1569_large6.jp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0908_ca_object_representations_media_2097_large7.jp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723_ca_object_representations_media_2394_large8.jpg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3285_ca_object_representations_media_2395_large9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0768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ohona-O’Odham Small Woven Cream & Brown Coil Pot (MU3500)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4290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rucification (SH47)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armers on Parade (SH61)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thiopian Canoe Gambella Basket (SH97)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ase (SH115)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rgin Mary (SH125)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hipibo Woven Bag (SHA10)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386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hipibo Comb (SHA13)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hipibo Dart Quiver with Goard (SHA14)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hipibo Dart Quiver with Jaw Bone (SHA15)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3243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hipibo Grass Clothing (SHA22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ohona-O’Odham Yucca & Devil Claw Round Basket with Rim (MU3501)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0862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 "Elephant" Carved Dried Gourd with Lid (YO1)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4481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Zulu" Carved Dried Gourd (YO2)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514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asiking (Rattan Backpack) (YO7)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eruvian Carved Gourds (FR125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ohono-O’Odham Woven Yucca Round Basket (MU3502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914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ohono-O’Odham Woven Yucca Basket (MU3503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ohono-O’Odham Flat, Round Basket with Yucca Flower Pattern (MU3504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ourd Doll on Grass Ring Pedestal (MU3506)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traw or Palm Mask (PR22)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illow Kumeyaay PaiPai Basket (SH35)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arahumara Indian Baskets (SH3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2024-09-08T02:23:05Z</dcterms:created>
  <dcterms:modified xsi:type="dcterms:W3CDTF">2024-09-08T02:23:05Z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