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6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2813_ca_object_representations_media_19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Sisters in Progress", Painted Rock Paperweight (EH1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2024-09-19T01:13:10Z</dcterms:created>
  <dcterms:modified xsi:type="dcterms:W3CDTF">2024-09-19T01:13:10Z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