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presProps" Target="presProps.xml"/>
  <Relationship Id="rId33" Type="http://schemas.openxmlformats.org/officeDocument/2006/relationships/viewProps" Target="viewProps.xml"/>
  <Relationship Id="rId3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1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29_ca_object_representations_media_2116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956_ca_object_representations_media_3140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897_ca_object_representations_media_3144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870_ca_object_representations_media_3147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1621_ca_object_representations_media_3149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4491_ca_object_representations_media_3156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956_ca_object_representations_media_3161_large15.jpg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025_ca_object_representations_media_3163_large16.jpg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429_ca_object_representations_media_3166_large17.jpg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031_ca_object_representations_media_3170_large18.jpg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50_ca_object_representations_media_3174_large19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882_ca_object_representations_media_2119_large2.jpg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767_ca_object_representations_media_3176_large20.jpg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7415_ca_object_representations_media_3180_large21.jpg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49_ca_object_representations_media_3183_large22.jpg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054_ca_object_representations_media_3187_large23.jpg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3333_ca_object_representations_media_3193_large24.jpg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045_ca_object_representations_media_3197_large25.jpg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25_ca_object_representations_media_3199_large26.jpg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064_ca_object_representations_media_3202_large27.jpg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128_ca_object_representations_media_3206_large28.jpg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9596_ca_object_representations_media_3749_large29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9542_ca_object_representations_media_3026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175_ca_object_representations_media_3112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928_ca_object_representations_media_3117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760_ca_object_representations_media_3121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221_ca_object_representations_media_3122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33_ca_object_representations_media_3130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818_ca_object_representations_media_3134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o Dog Wall Hanging (PR41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nese Pose Doll (FR16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nese Horse Bells (FR17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nese Traditional Straw Sandals (FR18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nese Wood Carved Panel (FR19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Miniature Village (FR20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Monk's Hat (FR21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Apron (FR22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Embroidered Silk Hat (FR23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Buddhist Amulet (FR24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Oil Lamp (FR25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ng Liang, white opera mask (PR44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Metal Fastener (FR26)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Copper Pitcher (FR27)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Prayer Wheels (FR28)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Gau (FR29)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Turquoise Pendant (FR30)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Bowl (FR31)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Camels Print (FR32)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Wood Printing Block (FR33)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Six Panel Printing Block (FR34)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3911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nese Tea pot (FR176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nese Carved Lacquer Vases (WI31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nese Lotus Shoes (FR10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nese Embroidered Headband (FR11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nese Children's Tiger Hat (FR12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nese Tiger Hat (FR13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de Horse Incense Burner (FR14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on Incense Holder (FR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2024-09-19T01:04:34Z</dcterms:created>
  <dcterms:modified xsi:type="dcterms:W3CDTF">2024-09-19T01:04:34Z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