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presProps" Target="presProps.xml"/>
  <Relationship Id="rId33" Type="http://schemas.openxmlformats.org/officeDocument/2006/relationships/viewProps" Target="viewProps.xml"/>
  <Relationship Id="rId34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41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329_ca_object_representations_media_2116_large1.jpg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2956_ca_object_representations_media_3140_large10.jpg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9897_ca_object_representations_media_3144_large11.jpg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7870_ca_object_representations_media_3147_large12.jpg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1621_ca_object_representations_media_3149_large13.jpg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4491_ca_object_representations_media_3156_large14.jpg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6956_ca_object_representations_media_3161_large15.jpg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9025_ca_object_representations_media_3163_large16.jpg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429_ca_object_representations_media_3166_large17.jpg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031_ca_object_representations_media_3170_large18.jpg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50_ca_object_representations_media_3174_large19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0882_ca_object_representations_media_2119_large2.jpg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4767_ca_object_representations_media_3176_large20.jpg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7415_ca_object_representations_media_3180_large21.jpg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5849_ca_object_representations_media_3183_large22.jpg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2054_ca_object_representations_media_3187_large23.jpg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3333_ca_object_representations_media_3193_large24.jpg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1045_ca_object_representations_media_3197_large25.jpg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25_ca_object_representations_media_3199_large26.jpg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1064_ca_object_representations_media_3202_large27.jpg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128_ca_object_representations_media_3206_large28.jpg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9596_ca_object_representations_media_3749_large29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9542_ca_object_representations_media_3026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5175_ca_object_representations_media_3112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0928_ca_object_representations_media_3117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2760_ca_object_representations_media_3121_large6.jp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7221_ca_object_representations_media_3122_large7.jp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133_ca_object_representations_media_3130_large8.jpg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5818_ca_object_representations_media_3134_large9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oo Dog Wall Hanging (PR41)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hinese Pose Doll (FR16)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hinese Horse Bells (FR17)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hinese Traditional Straw Sandals (FR18)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hinese Wood Carved Panel (FR19)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ibetan Miniature Village (FR20)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ibetan Monk's Hat (FR21)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ibetan Apron (FR22)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ibetan Embroidered Silk Hat (FR23)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ibetan Buddhist Amulet (FR24)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ibetan Oil Lamp (FR25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eng Liang, white opera mask (PR44)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ibetan Metal Fastener (FR26)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ibetan Copper Pitcher (FR27)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ibetan Prayer Wheels (FR28)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ibetan Gau (FR29)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ibetan Turquoise Pendant (FR30)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ibetan Bowl (FR31)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ibetan Camels Print (FR32)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ibetan Wood Printing Block (FR33)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ibetan Six Panel Printing Block (FR34)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3911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hinese Tea pot (FR176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hinese Carved Lacquer Vases (WI31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hinese Lotus Shoes (FR10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hinese Embroidered Headband (FR11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hinese Children's Tiger Hat (FR12)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hinese Tiger Hat (FR13)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Jade Horse Incense Burner (FR14)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ion Incense Holder (FR15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29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2024-09-19T01:04:34Z</dcterms:created>
  <dcterms:modified xsi:type="dcterms:W3CDTF">2024-09-19T01:04:34Z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