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3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026_ca_object_representations_media_15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7242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china Doll (Zuni Fire God) (MU351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2024-09-08T01:01:43Z</dcterms:created>
  <dcterms:modified xsi:type="dcterms:W3CDTF">2024-09-08T01:01:43Z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