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32_ca_object_representations_media_377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532_ca_object_representations_media_37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Dios Bendiga Nustro Hogar" small altar to Don Pedrito Jaramillo (RE1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small gold altar to Don Pedrito Jaramillo with two angels (RE1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Bless Our Home" small altar to Don Pedrito Jaramillo (RE18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small altar to Don Pedrito Jaramillo in gold shell (RE1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2024-09-16T20:09:16Z</dcterms:created>
  <dcterms:modified xsi:type="dcterms:W3CDTF">2024-09-16T20:09:16Z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