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58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104_ca_object_representations_media_225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4590_ca_object_representations_media_226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460_ca_object_representations_media_2266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019_ca_object_representations_media_2269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352_ca_object_representations_media_2271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249_ca_object_representations_media_2274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480_ca_object_representations_media_2278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337_ca_object_representations_media_2281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901_ca_object_representations_media_2285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78_ca_object_representations_media_2289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487_ca_object_representations_media_2291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74_ca_object_representations_media_2295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413_ca_object_representations_media_2299_large20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338_ca_object_representations_media_230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473_ca_object_representations_media_230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347_ca_object_representations_media_2312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76_ca_object_representations_media_2317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806_ca_object_representations_media_232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569_ca_object_representations_media_2324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739_ca_object_representations_media_2327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mbreria Market Scene (MC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onesian Wayang Shadow Puppet (MC1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agua Mask (MC1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71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key Mask (MC1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ro Mask (MC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bony Carved Figures from Makonde Tribe (MC1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ng Forehead Face Mask (MC15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bony Carved Woman with Fabric Dress, Metal Neck Wrap, Beaded Earrings (MC16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622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pula (Mother of Rain) Flower and Lion Cloth (MC17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Wood Carved Figure with Wire Earrings and Staff (MC18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hanti Small Mask (MC1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76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cery Store Scene "Tienda Amelia" (MC2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Metal Dragon (MC2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14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Artesanias Ecuador" Market Scene (MC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ocery Store Scene "Tienda Penelope" (MC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 on Cross with Angels Wood Wall Hanging (MC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psy Turvy Doll (MC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cay Doll, Mother and Child (MC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ezuelan Piranha Mask (MC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oden Mask, Stained Pink (MC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2024-05-08T04:22:27Z</dcterms:created>
  <dcterms:modified xsi:type="dcterms:W3CDTF">2024-05-08T04:22:27Z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