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925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068_ca_object_representations_media_38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479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l (CA1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2024-09-20T23:50:40Z</dcterms:created>
  <dcterms:modified xsi:type="dcterms:W3CDTF">2024-09-20T23:50:40Z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