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925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642_ca_object_representations_media_204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iger Table (EH3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2024-09-20T23:51:21Z</dcterms:created>
  <dcterms:modified xsi:type="dcterms:W3CDTF">2024-09-20T23:51:21Z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