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7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64_ca_object_representations_media_138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nger Stone Figure Sculpture with Bird Feathers (MU350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2024-09-08T02:11:17Z</dcterms:created>
  <dcterms:modified xsi:type="dcterms:W3CDTF">2024-09-08T02:11:17Z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