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1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611_ca_object_representations_media_238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Vase (SH2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2024-09-19T01:04:58Z</dcterms:created>
  <dcterms:modified xsi:type="dcterms:W3CDTF">2024-09-19T01:04:58Z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