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2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082_ca_object_representations_media_210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349_ca_object_representations_media_210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71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ejigantes Mask (PR3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33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uerto Rican Vejigantes Mask (PR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2024-09-16T19:54:11Z</dcterms:created>
  <dcterms:modified xsi:type="dcterms:W3CDTF">2024-09-16T19:54:11Z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