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presProps" Target="presProps.xml"/>
  <Relationship Id="rId23" Type="http://schemas.openxmlformats.org/officeDocument/2006/relationships/viewProps" Target="viewProps.xml"/>
  <Relationship Id="rId2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519_ca_object_representations_media_1984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849_ca_object_representations_media_3183_large10.jp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797_ca_object_representations_media_3302_large11.jp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6200_ca_object_representations_media_3304_large12.jpg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09_ca_object_representations_media_3307_large13.jpg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0_ca_object_representations_media_3310_large14.jpg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76_ca_object_representations_media_3314_large15.jpg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501_ca_object_representations_media_3499_large16.jpg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2156_ca_object_representations_media_3615_large17.jpg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015_ca_object_representations_media_3632_large18.jpg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1620_ca_object_representations_media_3695_large19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225_ca_object_representations_media_2086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173_ca_object_representations_media_2432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7685_ca_object_representations_media_2802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818_ca_object_representations_media_3134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031_ca_object_representations_media_3170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50_ca_object_representations_media_3174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767_ca_object_representations_media_3176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415_ca_object_representations_media_3180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gel (EH9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Prayer Wheels (FR28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rtar and Pestle (FR55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dian Stamp with Elephant (FR56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90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dian Parcel-Gilt Silver Comb (FR57)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dian Horseshoes (FR58)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ass Jewelry Mold (FR59)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ass Incense Burner (FR108)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ass Russian Icon of St. Nicholas (FR139)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nzanian Tin Safari Jeep (FR144)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ca Cola Can Motorcycle (FR160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n Mask (PR11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ookah (SH70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mpressioned Silver Mask (SHA1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ion Incense Holder (FR15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Buddhist Amulet (FR24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Oil Lamp (FR25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Metal Fastener (FR26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ibetan Copper Pitcher (FR2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2024-09-08T00:35:54Z</dcterms:created>
  <dcterms:modified xsi:type="dcterms:W3CDTF">2024-09-08T00:35:54Z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