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2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519_ca_object_representations_media_1984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9_ca_object_representations_media_3183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797_ca_object_representations_media_3302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00_ca_object_representations_media_3304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09_ca_object_representations_media_3307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20_ca_object_representations_media_3310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76_ca_object_representations_media_3314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501_ca_object_representations_media_3499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2156_ca_object_representations_media_3615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015_ca_object_representations_media_3632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620_ca_object_representations_media_3695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225_ca_object_representations_media_208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173_ca_object_representations_media_243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685_ca_object_representations_media_280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18_ca_object_representations_media_3134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31_ca_object_representations_media_3170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50_ca_object_representations_media_3174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767_ca_object_representations_media_3176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415_ca_object_representations_media_3180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(EH9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Prayer Wheels (FR28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ar and Pestle (FR55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an Stamp with Elephant (FR56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90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an Parcel-Gilt Silver Comb (FR57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an Horseshoes (FR58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ass Jewelry Mold (FR59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ass Incense Burner (FR108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ass Russian Icon of St. Nicholas (FR139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nzanian Tin Safari Jeep (FR144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ca Cola Can Motorcycle (FR16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n Mask (PR1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okah (SH7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ed Silver Mask (SHA1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on Incense Holder (FR1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Buddhist Amulet (FR24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Oil Lamp (FR25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Metal Fastener (FR26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Copper Pitcher (FR2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2024-09-08T00:35:54Z</dcterms:created>
  <dcterms:modified xsi:type="dcterms:W3CDTF">2024-09-08T00:35:54Z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