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98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9_ca_object_representations_media_157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3242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china Doll (Chasing Star) (MU351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2024-09-08T02:45:51Z</dcterms:created>
  <dcterms:modified xsi:type="dcterms:W3CDTF">2024-09-08T02:45:51Z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